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dic.academic.ru/dic.nsf/ogegova/27877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Информация. интернет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t-RU" dirty="0" smtClean="0"/>
              <a:t>7.04.2020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167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6028" y="711200"/>
            <a:ext cx="8110852" cy="1267013"/>
          </a:xfrm>
        </p:spPr>
        <p:txBody>
          <a:bodyPr>
            <a:norm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Что такое информация?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2142067"/>
            <a:ext cx="10652759" cy="3649133"/>
          </a:xfrm>
        </p:spPr>
        <p:txBody>
          <a:bodyPr>
            <a:normAutofit/>
          </a:bodyPr>
          <a:lstStyle/>
          <a:p>
            <a:pPr algn="just"/>
            <a:r>
              <a:rPr lang="ru-RU" sz="3600" dirty="0"/>
              <a:t> Сведения об окружающем мире и протекающих в нём процессах, воспринимаемые человеком </a:t>
            </a:r>
            <a:r>
              <a:rPr lang="ru-RU" sz="3600" dirty="0" smtClean="0"/>
              <a:t>или специальным</a:t>
            </a:r>
            <a:r>
              <a:rPr lang="ru-RU" sz="3600" dirty="0"/>
              <a:t> устройством (</a:t>
            </a:r>
            <a:r>
              <a:rPr lang="ru-RU" sz="3600" u="sng" dirty="0">
                <a:hlinkClick r:id="rId2"/>
              </a:rPr>
              <a:t>спец.</a:t>
            </a:r>
            <a:r>
              <a:rPr lang="ru-RU" sz="3600" dirty="0"/>
              <a:t>). </a:t>
            </a:r>
            <a:r>
              <a:rPr lang="ru-RU" sz="3600" i="1" dirty="0"/>
              <a:t>Передача информации. Теория информации</a:t>
            </a:r>
            <a:r>
              <a:rPr lang="ru-RU" sz="3600" dirty="0"/>
              <a:t> (раздел </a:t>
            </a:r>
            <a:r>
              <a:rPr lang="ru-RU" sz="3600" dirty="0" err="1"/>
              <a:t>кибернетики,изучающий</a:t>
            </a:r>
            <a:r>
              <a:rPr lang="ru-RU" sz="3600" dirty="0"/>
              <a:t> способы измерения и передачи информации</a:t>
            </a:r>
            <a:r>
              <a:rPr lang="ru-RU" sz="3600" dirty="0" smtClean="0"/>
              <a:t>). (Из словаря Ожегова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1026" name="Picture 2" descr="https://scontent-amt2-1.cdninstagram.com/t51.2885-15/e35/c0.35.572.572/19534787_1340528982682874_951018231642980352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961" y="342993"/>
            <a:ext cx="2003425" cy="200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4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Где человек добывает информацию?</a:t>
            </a:r>
            <a:endParaRPr lang="ru-RU" dirty="0"/>
          </a:p>
        </p:txBody>
      </p:sp>
      <p:pic>
        <p:nvPicPr>
          <p:cNvPr id="2050" name="Picture 2" descr="http://images.myshared.ru/4/164640/slide_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640" y="1674177"/>
            <a:ext cx="7579359" cy="487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41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Где люди используют компьютер?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158" y="1816947"/>
            <a:ext cx="6501762" cy="487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75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8" descr="https://www.nsf.no/Content/1291095/Sp%C3%B8rsm%C3%A5lstegn.jpg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685801" y="609601"/>
            <a:ext cx="10131425" cy="119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/>
              <a:t>Беседа</a:t>
            </a:r>
            <a:endParaRPr lang="ru-RU" dirty="0"/>
          </a:p>
        </p:txBody>
      </p:sp>
      <p:sp>
        <p:nvSpPr>
          <p:cNvPr id="8" name="AutoShape 12" descr="https://www.nsf.no/Content/1291095/Sp%C3%B8rsm%C3%A5lstegn.jpg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just"/>
            <a:r>
              <a:rPr lang="ru-RU" sz="3600" dirty="0" smtClean="0"/>
              <a:t>С какой целью используете компьютер вы?</a:t>
            </a:r>
          </a:p>
          <a:p>
            <a:pPr algn="just"/>
            <a:r>
              <a:rPr lang="ru-RU" sz="3600" dirty="0" smtClean="0"/>
              <a:t>Раскройте плюсы и минусы компьютера для подрастающего поколения?</a:t>
            </a:r>
          </a:p>
          <a:p>
            <a:pPr algn="just"/>
            <a:r>
              <a:rPr lang="ru-RU" sz="3600" dirty="0" smtClean="0"/>
              <a:t>Сформулируйте правила работы за компьютером.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70348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1016001"/>
            <a:ext cx="5918199" cy="4775200"/>
          </a:xfrm>
        </p:spPr>
        <p:txBody>
          <a:bodyPr>
            <a:normAutofit/>
          </a:bodyPr>
          <a:lstStyle/>
          <a:p>
            <a:pPr algn="just"/>
            <a:r>
              <a:rPr lang="ru-RU" sz="3200" b="1" dirty="0" err="1"/>
              <a:t>Интерне́т</a:t>
            </a:r>
            <a:r>
              <a:rPr lang="ru-RU" sz="3200" dirty="0"/>
              <a:t> (англ. </a:t>
            </a:r>
            <a:r>
              <a:rPr lang="ru-RU" sz="3200" b="1" dirty="0" err="1"/>
              <a:t>Internet</a:t>
            </a:r>
            <a:r>
              <a:rPr lang="ru-RU" sz="3200" dirty="0"/>
              <a:t>, </a:t>
            </a:r>
            <a:r>
              <a:rPr lang="ru-RU" sz="3200" dirty="0" err="1"/>
              <a:t>мфа</a:t>
            </a:r>
            <a:r>
              <a:rPr lang="ru-RU" sz="3200" dirty="0"/>
              <a:t>: ) — всемирная система объединенных компьютерных сетей для хранения и передачи информации. Часто упоминается как Всемирная сеть и Глобальная сеть, а также просто Сеть</a:t>
            </a:r>
          </a:p>
        </p:txBody>
      </p:sp>
      <p:pic>
        <p:nvPicPr>
          <p:cNvPr id="4098" name="Picture 2" descr="http://realtordom.ru/wp-content/uploads/2017/02/293017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455" y="609600"/>
            <a:ext cx="4761865" cy="444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91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1422400"/>
          </a:xfrm>
        </p:spPr>
        <p:txBody>
          <a:bodyPr/>
          <a:lstStyle/>
          <a:p>
            <a:pPr algn="ctr"/>
            <a:r>
              <a:rPr lang="ru-RU" dirty="0" smtClean="0"/>
              <a:t>Самые популярные поисковые системы в интернете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1761" y="2275840"/>
            <a:ext cx="9300225" cy="409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323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Как добыть информацию в интернете?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3200" dirty="0" smtClean="0"/>
              <a:t>1) В поисковике ввести информацию, которая интересует (читать книгу, скачать песню, как вымерли динозавры, рисунок бабочки и </a:t>
            </a:r>
            <a:r>
              <a:rPr lang="ru-RU" sz="3200" dirty="0" err="1" smtClean="0"/>
              <a:t>т.д</a:t>
            </a:r>
            <a:r>
              <a:rPr lang="ru-RU" sz="3200" dirty="0" smtClean="0"/>
              <a:t>)</a:t>
            </a:r>
          </a:p>
          <a:p>
            <a:pPr algn="just"/>
            <a:r>
              <a:rPr lang="ru-RU" sz="3200" dirty="0" smtClean="0"/>
              <a:t>2) Компьютер выдаст тысячи найденных вариантов. Просмотреть некоторые, ознакомиться с содержанием. </a:t>
            </a:r>
          </a:p>
          <a:p>
            <a:pPr algn="just"/>
            <a:r>
              <a:rPr lang="ru-RU" sz="3200" dirty="0" smtClean="0"/>
              <a:t>3) нужное скопировать (или скачать) на свой компьютер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411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600" dirty="0" smtClean="0"/>
              <a:t>Найти информацию в интернете про Илью Муромца   </a:t>
            </a:r>
          </a:p>
        </p:txBody>
      </p:sp>
    </p:spTree>
    <p:extLst>
      <p:ext uri="{BB962C8B-B14F-4D97-AF65-F5344CB8AC3E}">
        <p14:creationId xmlns:p14="http://schemas.microsoft.com/office/powerpoint/2010/main" val="185747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Итог урока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 Какую информацию об Илье Муромце узнали?</a:t>
            </a:r>
          </a:p>
          <a:p>
            <a:r>
              <a:rPr lang="ru-RU" sz="3200" dirty="0" smtClean="0"/>
              <a:t>Чему учились сегодня на уроке?</a:t>
            </a:r>
          </a:p>
          <a:p>
            <a:r>
              <a:rPr lang="ru-RU" sz="3200" dirty="0" smtClean="0"/>
              <a:t>Из каких частей состоит компьютер?</a:t>
            </a:r>
          </a:p>
          <a:p>
            <a:r>
              <a:rPr lang="ru-RU" sz="3200" dirty="0" smtClean="0"/>
              <a:t>Какие существуют поисковые системы в интернете ?</a:t>
            </a:r>
          </a:p>
          <a:p>
            <a:r>
              <a:rPr lang="ru-RU" sz="3200" dirty="0" smtClean="0"/>
              <a:t>-Как добыть самостоятельно информацию в интернете?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1150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Используя материалы интернета, подготовить сообщение на любую тему.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06348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Небесная</Template>
  <TotalTime>46</TotalTime>
  <Words>163</Words>
  <Application>Microsoft Office PowerPoint</Application>
  <PresentationFormat>Широкоэкранный</PresentationFormat>
  <Paragraphs>26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Небеса</vt:lpstr>
      <vt:lpstr>Информация. интернет</vt:lpstr>
      <vt:lpstr>            Что такое информация?</vt:lpstr>
      <vt:lpstr>Где человек добывает информацию?</vt:lpstr>
      <vt:lpstr>Где люди используют компьютер?</vt:lpstr>
      <vt:lpstr>Беседа</vt:lpstr>
      <vt:lpstr>Презентация PowerPoint</vt:lpstr>
      <vt:lpstr>Самые популярные поисковые системы в интернете</vt:lpstr>
      <vt:lpstr>Как добыть информацию в интернете?</vt:lpstr>
      <vt:lpstr>Задание</vt:lpstr>
      <vt:lpstr>Итог урока</vt:lpstr>
      <vt:lpstr>Домашнее задание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Информация. интернет</dc:title>
  <dc:creator>Таня</dc:creator>
  <cp:lastModifiedBy>rozaliya050468@mail.ru</cp:lastModifiedBy>
  <cp:revision>7</cp:revision>
  <dcterms:created xsi:type="dcterms:W3CDTF">2017-09-12T13:50:19Z</dcterms:created>
  <dcterms:modified xsi:type="dcterms:W3CDTF">2020-04-04T19:33:47Z</dcterms:modified>
</cp:coreProperties>
</file>